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354" r:id="rId2"/>
    <p:sldId id="274" r:id="rId3"/>
    <p:sldId id="287" r:id="rId4"/>
    <p:sldId id="348" r:id="rId5"/>
    <p:sldId id="351" r:id="rId6"/>
    <p:sldId id="352" r:id="rId7"/>
    <p:sldId id="35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31609C"/>
    <a:srgbClr val="FF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 varScale="1">
        <p:scale>
          <a:sx n="65" d="100"/>
          <a:sy n="6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22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9F5ED-0CD1-46E4-80B1-342B0F0EE5D9}" type="datetimeFigureOut">
              <a:rPr lang="pt-BR" smtClean="0"/>
              <a:t>21/07/2013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456EF-4E7C-4E0C-B1E9-1EF24871BB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913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E50DD-F494-4DDD-9DB2-8AB765417C03}" type="datetimeFigureOut">
              <a:rPr lang="pt-BR" smtClean="0"/>
              <a:pPr/>
              <a:t>21/07/2013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02A3A-3398-4A94-92EA-500D9A353B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53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02A3A-3398-4A94-92EA-500D9A353BB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26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02A3A-3398-4A94-92EA-500D9A353BB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42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E55B-5DE5-4DB3-A780-09ED62F7348B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E55B-5DE5-4DB3-A780-09ED62F7348B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E55B-5DE5-4DB3-A780-09ED62F7348B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E55B-5DE5-4DB3-A780-09ED62F7348B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 hasCustomPrompt="1"/>
          </p:nvPr>
        </p:nvSpPr>
        <p:spPr>
          <a:xfrm>
            <a:off x="214282" y="1714489"/>
            <a:ext cx="8786874" cy="2700343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</a:bodyPr>
          <a:lstStyle>
            <a:lvl1pPr algn="r" rtl="0">
              <a:spcBef>
                <a:spcPct val="0"/>
              </a:spcBef>
              <a:buNone/>
              <a:defRPr sz="6000" b="1" cap="none" spc="0" baseline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dirty="0" smtClean="0"/>
              <a:t>Digite aqui o título da aula</a:t>
            </a:r>
            <a:endParaRPr kumimoji="0" lang="en-US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 hasCustomPrompt="1"/>
          </p:nvPr>
        </p:nvSpPr>
        <p:spPr>
          <a:xfrm>
            <a:off x="214282" y="5105424"/>
            <a:ext cx="8858312" cy="538155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Digite o nome do facilitador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873714" y="188640"/>
            <a:ext cx="8306798" cy="772773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75000"/>
                </a:srgbClr>
              </a:gs>
              <a:gs pos="35000">
                <a:srgbClr val="1F497D">
                  <a:lumMod val="40000"/>
                  <a:lumOff val="6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62088" y="200011"/>
            <a:ext cx="7310312" cy="761402"/>
          </a:xfrm>
          <a:prstGeom prst="rect">
            <a:avLst/>
          </a:prstGeom>
        </p:spPr>
        <p:txBody>
          <a:bodyPr anchor="ctr"/>
          <a:lstStyle>
            <a:lvl1pPr algn="l">
              <a:defRPr b="1" cap="none" spc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pt-BR" dirty="0" smtClean="0"/>
              <a:t>Digite aqui o título do slide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214282" y="1285860"/>
            <a:ext cx="8715436" cy="42862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1pPr>
            <a:lvl2pPr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2pPr>
            <a:lvl3pPr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3pPr>
            <a:lvl4pPr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4pPr>
            <a:lvl5pPr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 eaLnBrk="1" latinLnBrk="0" hangingPunct="1"/>
            <a:r>
              <a:rPr lang="pt-BR" dirty="0" smtClean="0"/>
              <a:t>Digite o texto desejado aqui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266-0AF9-4DDE-BE89-9A593F6CEE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284" y="5638740"/>
            <a:ext cx="8715437" cy="720000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algn="r">
              <a:lnSpc>
                <a:spcPts val="1600"/>
              </a:lnSpc>
              <a:spcBef>
                <a:spcPts val="0"/>
              </a:spcBef>
              <a:buNone/>
              <a:defRPr sz="1600" cap="small" baseline="0">
                <a:solidFill>
                  <a:schemeClr val="bg2">
                    <a:lumMod val="2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pt-BR" dirty="0" smtClean="0"/>
              <a:t>Digite a Referência Bibliográfica aqui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4526" y="7968"/>
            <a:ext cx="1109474" cy="1392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28628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defRPr sz="2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1pPr>
            <a:lvl2pPr>
              <a:spcBef>
                <a:spcPts val="0"/>
              </a:spcBef>
              <a:buClr>
                <a:srgbClr val="FF0000"/>
              </a:buClr>
              <a:defRPr sz="2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2pPr>
            <a:lvl3pPr>
              <a:spcBef>
                <a:spcPts val="0"/>
              </a:spcBef>
              <a:defRPr sz="2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3pPr>
            <a:lvl4pPr>
              <a:spcBef>
                <a:spcPts val="0"/>
              </a:spcBef>
              <a:defRPr sz="2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4pPr>
            <a:lvl5pPr>
              <a:spcBef>
                <a:spcPts val="0"/>
              </a:spcBef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284" y="5638740"/>
            <a:ext cx="8715437" cy="720000"/>
          </a:xfrm>
          <a:prstGeom prst="rect">
            <a:avLst/>
          </a:prstGeom>
        </p:spPr>
        <p:txBody>
          <a:bodyPr lIns="36000" rIns="36000">
            <a:normAutofit/>
          </a:bodyPr>
          <a:lstStyle>
            <a:lvl1pPr algn="r">
              <a:lnSpc>
                <a:spcPts val="1600"/>
              </a:lnSpc>
              <a:spcBef>
                <a:spcPts val="0"/>
              </a:spcBef>
              <a:buNone/>
              <a:defRPr sz="1600" cap="small" baseline="0">
                <a:solidFill>
                  <a:schemeClr val="bg2">
                    <a:lumMod val="25000"/>
                  </a:schemeClr>
                </a:solidFill>
                <a:latin typeface="Lucida Sans Unicode" pitchFamily="34" charset="0"/>
                <a:cs typeface="Lucida Sans Unicode" pitchFamily="34" charset="0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pt-BR" dirty="0" smtClean="0"/>
              <a:t>Digite a Referência Bibliográfica aqui</a:t>
            </a: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873714" y="188640"/>
            <a:ext cx="8306798" cy="772773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75000"/>
                </a:srgbClr>
              </a:gs>
              <a:gs pos="35000">
                <a:srgbClr val="1F497D">
                  <a:lumMod val="40000"/>
                  <a:lumOff val="6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862088" y="200011"/>
            <a:ext cx="7310312" cy="761402"/>
          </a:xfrm>
          <a:prstGeom prst="rect">
            <a:avLst/>
          </a:prstGeom>
        </p:spPr>
        <p:txBody>
          <a:bodyPr anchor="ctr"/>
          <a:lstStyle>
            <a:lvl1pPr algn="l">
              <a:defRPr b="1" cap="none" spc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pt-BR" dirty="0" smtClean="0"/>
              <a:t>Digite aqui o título do slide</a:t>
            </a:r>
            <a:endParaRPr kumimoji="0"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4526" y="7968"/>
            <a:ext cx="1109474" cy="1392939"/>
          </a:xfrm>
          <a:prstGeom prst="rect">
            <a:avLst/>
          </a:prstGeom>
        </p:spPr>
      </p:pic>
      <p:sp>
        <p:nvSpPr>
          <p:cNvPr id="1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52020" y="6444000"/>
            <a:ext cx="7175979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1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03184" y="6445163"/>
            <a:ext cx="720000" cy="360000"/>
          </a:xfrm>
        </p:spPr>
        <p:txBody>
          <a:bodyPr/>
          <a:lstStyle/>
          <a:p>
            <a:fld id="{18203266-0AF9-4DDE-BE89-9A593F6CEE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em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73714" y="188640"/>
            <a:ext cx="8306798" cy="772773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75000"/>
                </a:srgbClr>
              </a:gs>
              <a:gs pos="35000">
                <a:srgbClr val="1F497D">
                  <a:lumMod val="40000"/>
                  <a:lumOff val="6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862088" y="200011"/>
            <a:ext cx="7310312" cy="761402"/>
          </a:xfrm>
          <a:prstGeom prst="rect">
            <a:avLst/>
          </a:prstGeom>
        </p:spPr>
        <p:txBody>
          <a:bodyPr anchor="ctr"/>
          <a:lstStyle>
            <a:lvl1pPr algn="l">
              <a:defRPr b="1" cap="none" spc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pt-BR" dirty="0" smtClean="0"/>
              <a:t>Digite aqui o título do slide</a:t>
            </a:r>
            <a:endParaRPr kumimoji="0"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4526" y="7968"/>
            <a:ext cx="1109474" cy="1392939"/>
          </a:xfrm>
          <a:prstGeom prst="rect">
            <a:avLst/>
          </a:prstGeom>
        </p:spPr>
      </p:pic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52020" y="6444000"/>
            <a:ext cx="7175979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03184" y="6445163"/>
            <a:ext cx="720000" cy="360000"/>
          </a:xfrm>
        </p:spPr>
        <p:txBody>
          <a:bodyPr/>
          <a:lstStyle/>
          <a:p>
            <a:fld id="{18203266-0AF9-4DDE-BE89-9A593F6CEE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36512" y="188640"/>
            <a:ext cx="9217024" cy="772773"/>
          </a:xfrm>
          <a:prstGeom prst="rect">
            <a:avLst/>
          </a:prstGeom>
          <a:solidFill>
            <a:srgbClr val="376092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0" y="1071547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-32" y="6413629"/>
            <a:ext cx="914403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1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 título e sem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4526" y="7968"/>
            <a:ext cx="1109474" cy="1392939"/>
          </a:xfrm>
          <a:prstGeom prst="rect">
            <a:avLst/>
          </a:prstGeom>
        </p:spPr>
      </p:pic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52020" y="6444000"/>
            <a:ext cx="7175979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03184" y="6445163"/>
            <a:ext cx="720000" cy="360000"/>
          </a:xfrm>
        </p:spPr>
        <p:txBody>
          <a:bodyPr/>
          <a:lstStyle/>
          <a:p>
            <a:fld id="{18203266-0AF9-4DDE-BE89-9A593F6CEE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88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852020" y="6444000"/>
            <a:ext cx="7175979" cy="36000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latinLnBrk="0" hangingPunct="1">
              <a:defRPr kumimoji="0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303184" y="6445163"/>
            <a:ext cx="720000" cy="360000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8203266-0AF9-4DDE-BE89-9A593F6CEE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1"/>
            <a:ext cx="852021" cy="68580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ector reto 16"/>
          <p:cNvCxnSpPr/>
          <p:nvPr userDrawn="1"/>
        </p:nvCxnSpPr>
        <p:spPr>
          <a:xfrm>
            <a:off x="0" y="1071547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 userDrawn="1"/>
        </p:nvCxnSpPr>
        <p:spPr>
          <a:xfrm>
            <a:off x="-32" y="6413629"/>
            <a:ext cx="914403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7" r:id="rId4"/>
    <p:sldLayoutId id="2147483659" r:id="rId5"/>
    <p:sldLayoutId id="214748365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Experiências anteriores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266-0AF9-4DDE-BE89-9A593F6CEEB4}" type="slidenum">
              <a:rPr lang="pt-BR" smtClean="0"/>
              <a:pPr/>
              <a:t>1</a:t>
            </a:fld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1408733" y="1244965"/>
            <a:ext cx="7245235" cy="2184035"/>
            <a:chOff x="918701" y="1712"/>
            <a:chExt cx="7245235" cy="2184035"/>
          </a:xfrm>
          <a:scene3d>
            <a:camera prst="orthographicFront"/>
            <a:lightRig rig="flat" dir="t"/>
          </a:scene3d>
        </p:grpSpPr>
        <p:sp>
          <p:nvSpPr>
            <p:cNvPr id="13" name="Pentágono 12"/>
            <p:cNvSpPr/>
            <p:nvPr/>
          </p:nvSpPr>
          <p:spPr>
            <a:xfrm rot="10800000">
              <a:off x="918701" y="1712"/>
              <a:ext cx="7245235" cy="2184035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Pentágono 4"/>
            <p:cNvSpPr/>
            <p:nvPr/>
          </p:nvSpPr>
          <p:spPr>
            <a:xfrm rot="21600000">
              <a:off x="1464710" y="1712"/>
              <a:ext cx="6699226" cy="21840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63099" tIns="91440" rIns="170688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Allan Kardec</a:t>
              </a:r>
              <a:endParaRPr lang="pt-BR" sz="24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Gália</a:t>
              </a:r>
              <a:endParaRPr lang="pt-BR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Líderes religiosos e políticos</a:t>
              </a:r>
              <a:endParaRPr lang="pt-BR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Depositários das tradições sagradas</a:t>
              </a:r>
              <a:endParaRPr lang="pt-BR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Sacerdotes-educadores</a:t>
              </a:r>
              <a:endParaRPr lang="pt-BR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8" name="Elipse 7"/>
          <p:cNvSpPr/>
          <p:nvPr/>
        </p:nvSpPr>
        <p:spPr>
          <a:xfrm>
            <a:off x="490032" y="1244965"/>
            <a:ext cx="2184035" cy="2184035"/>
          </a:xfrm>
          <a:prstGeom prst="ellipse">
            <a:avLst/>
          </a:prstGeom>
          <a:blipFill dpi="0" rotWithShape="1">
            <a:blip r:embed="rId2">
              <a:duotone>
                <a:schemeClr val="accent2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2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34" b="-64034"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1383521" y="3740015"/>
            <a:ext cx="7245235" cy="2184035"/>
            <a:chOff x="893489" y="2822738"/>
            <a:chExt cx="7245235" cy="2184035"/>
          </a:xfrm>
          <a:scene3d>
            <a:camera prst="orthographicFront"/>
            <a:lightRig rig="flat" dir="t"/>
          </a:scene3d>
        </p:grpSpPr>
        <p:sp>
          <p:nvSpPr>
            <p:cNvPr id="11" name="Pentágono 10"/>
            <p:cNvSpPr/>
            <p:nvPr/>
          </p:nvSpPr>
          <p:spPr>
            <a:xfrm rot="10800000">
              <a:off x="893489" y="2822738"/>
              <a:ext cx="7245235" cy="2184035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Pentágono 7"/>
            <p:cNvSpPr/>
            <p:nvPr/>
          </p:nvSpPr>
          <p:spPr>
            <a:xfrm rot="21600000">
              <a:off x="1439498" y="2822738"/>
              <a:ext cx="6699226" cy="21840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63099" tIns="91440" rIns="170688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Jan </a:t>
              </a:r>
              <a:r>
                <a:rPr lang="pt-BR" sz="2400" b="1" i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Huss</a:t>
              </a:r>
              <a:endParaRPr lang="pt-BR" sz="24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Checo – 1369-1415</a:t>
              </a:r>
              <a:endParaRPr lang="pt-BR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Sacerdote e filósofo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Escritor e gramático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itchFamily="34" charset="0"/>
                  <a:cs typeface="Lucida Sans Unicode" pitchFamily="34" charset="0"/>
                </a:rPr>
                <a:t>Atuação na área da educação</a:t>
              </a:r>
            </a:p>
          </p:txBody>
        </p:sp>
      </p:grpSp>
      <p:sp>
        <p:nvSpPr>
          <p:cNvPr id="10" name="Elipse 9"/>
          <p:cNvSpPr/>
          <p:nvPr/>
        </p:nvSpPr>
        <p:spPr>
          <a:xfrm>
            <a:off x="490032" y="3754975"/>
            <a:ext cx="2184035" cy="2184035"/>
          </a:xfrm>
          <a:prstGeom prst="ellipse">
            <a:avLst/>
          </a:prstGeom>
          <a:blipFill>
            <a:blip r:embed="rId3">
              <a:duotone>
                <a:schemeClr val="accent3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3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152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Johann Heinrich Pestalozzi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266-0AF9-4DDE-BE89-9A593F6CEEB4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Para entender Allan Kardec</a:t>
            </a:r>
          </a:p>
          <a:p>
            <a:r>
              <a:rPr lang="pt-BR" dirty="0"/>
              <a:t>Capítulo I – A personalidade</a:t>
            </a:r>
          </a:p>
          <a:p>
            <a:r>
              <a:rPr lang="pt-BR" dirty="0"/>
              <a:t>Dora </a:t>
            </a:r>
            <a:r>
              <a:rPr lang="pt-BR" dirty="0" err="1"/>
              <a:t>Incontri</a:t>
            </a:r>
            <a:endParaRPr lang="pt-BR" dirty="0"/>
          </a:p>
          <a:p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216144" y="1285875"/>
            <a:ext cx="2846965" cy="4286251"/>
            <a:chOff x="1829" y="0"/>
            <a:chExt cx="2846965" cy="4286250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1829" y="0"/>
              <a:ext cx="2846965" cy="42862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1829" y="1714499"/>
              <a:ext cx="2846965" cy="2571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0" rIns="72000" bIns="0" numCol="1" spcCol="1270" anchor="t" anchorCtr="1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Comenius (</a:t>
              </a: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1592-1670</a:t>
              </a: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Conhecimento integral – ciência , filosofia e religião. (pansofia)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Ensino para todos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Progresso da humanidade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Elipse 7"/>
          <p:cNvSpPr/>
          <p:nvPr/>
        </p:nvSpPr>
        <p:spPr>
          <a:xfrm>
            <a:off x="925967" y="1569628"/>
            <a:ext cx="1427321" cy="14273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3148519" y="1285875"/>
            <a:ext cx="2846965" cy="4286251"/>
            <a:chOff x="2934204" y="0"/>
            <a:chExt cx="2846965" cy="428625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2934204" y="0"/>
              <a:ext cx="2846965" cy="42862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934204" y="1714500"/>
              <a:ext cx="2846965" cy="2571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36000" rIns="72000" bIns="0" numCol="1" spcCol="1270" anchor="t" anchorCtr="1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Rousseau (1712-1778)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Abolição de dogmas milenares da igreja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Entendimento da religião como algo natural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confiança no ser humano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Elipse 9"/>
          <p:cNvSpPr/>
          <p:nvPr/>
        </p:nvSpPr>
        <p:spPr>
          <a:xfrm>
            <a:off x="3858341" y="1543052"/>
            <a:ext cx="1427321" cy="142732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68" b="-32132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-2333312"/>
              <a:satOff val="13670"/>
              <a:lumOff val="30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o 10"/>
          <p:cNvGrpSpPr/>
          <p:nvPr/>
        </p:nvGrpSpPr>
        <p:grpSpPr>
          <a:xfrm>
            <a:off x="6080894" y="1285875"/>
            <a:ext cx="2846965" cy="4286251"/>
            <a:chOff x="5866579" y="0"/>
            <a:chExt cx="2846965" cy="4286250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5866579" y="0"/>
              <a:ext cx="2846965" cy="42862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5866579" y="1714500"/>
              <a:ext cx="2846965" cy="2571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0" rIns="72000" bIns="0" numCol="1" spcCol="1270" anchor="t" anchorCtr="1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Pestalozzi (1746-1827)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Autonomia do ser moral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predominância da lei do amor e da evolução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 conceito de religião moral destituído de </a:t>
              </a:r>
              <a:r>
                <a:rPr lang="pt-BR" sz="2000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igrejismo</a:t>
              </a:r>
              <a:endParaRPr lang="pt-BR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Elipse 11"/>
          <p:cNvSpPr/>
          <p:nvPr/>
        </p:nvSpPr>
        <p:spPr>
          <a:xfrm>
            <a:off x="6790716" y="1543052"/>
            <a:ext cx="1427321" cy="142732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-4666624"/>
              <a:satOff val="27340"/>
              <a:lumOff val="611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eta para a esquerda e para a direita 12"/>
          <p:cNvSpPr/>
          <p:nvPr/>
        </p:nvSpPr>
        <p:spPr>
          <a:xfrm>
            <a:off x="562928" y="1248157"/>
            <a:ext cx="8018145" cy="524659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987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O plano maior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3266-0AF9-4DDE-BE89-9A593F6CEEB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403647" y="1772817"/>
            <a:ext cx="1145276" cy="114527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673" b="-18327"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/>
          <p:cNvSpPr/>
          <p:nvPr/>
        </p:nvSpPr>
        <p:spPr>
          <a:xfrm>
            <a:off x="2718070" y="2276873"/>
            <a:ext cx="1145276" cy="11452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42" b="-10158"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ipse 12"/>
          <p:cNvSpPr/>
          <p:nvPr/>
        </p:nvSpPr>
        <p:spPr>
          <a:xfrm>
            <a:off x="3995936" y="2780929"/>
            <a:ext cx="1145276" cy="114527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98" b="-32802"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ipse 14"/>
          <p:cNvSpPr/>
          <p:nvPr/>
        </p:nvSpPr>
        <p:spPr>
          <a:xfrm>
            <a:off x="5292080" y="3284985"/>
            <a:ext cx="1145276" cy="114527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3" b="-17317"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16"/>
          <p:cNvSpPr/>
          <p:nvPr/>
        </p:nvSpPr>
        <p:spPr>
          <a:xfrm>
            <a:off x="6588224" y="3789041"/>
            <a:ext cx="1145276" cy="1145276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683" b="-20317"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Elipse 31"/>
          <p:cNvSpPr/>
          <p:nvPr/>
        </p:nvSpPr>
        <p:spPr>
          <a:xfrm>
            <a:off x="107504" y="1268761"/>
            <a:ext cx="1145276" cy="1145276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Elipse 32"/>
          <p:cNvSpPr/>
          <p:nvPr/>
        </p:nvSpPr>
        <p:spPr>
          <a:xfrm>
            <a:off x="7884368" y="4293097"/>
            <a:ext cx="1145276" cy="1145276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" name="Conector angulado 2"/>
          <p:cNvCxnSpPr>
            <a:stCxn id="32" idx="7"/>
            <a:endCxn id="9" idx="0"/>
          </p:cNvCxnSpPr>
          <p:nvPr/>
        </p:nvCxnSpPr>
        <p:spPr>
          <a:xfrm rot="16200000" flipH="1">
            <a:off x="1362505" y="1159037"/>
            <a:ext cx="336335" cy="891227"/>
          </a:xfrm>
          <a:prstGeom prst="bentConnector3">
            <a:avLst>
              <a:gd name="adj1" fmla="val -131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Conector angulado 33"/>
          <p:cNvCxnSpPr>
            <a:stCxn id="9" idx="7"/>
            <a:endCxn id="11" idx="0"/>
          </p:cNvCxnSpPr>
          <p:nvPr/>
        </p:nvCxnSpPr>
        <p:spPr>
          <a:xfrm rot="16200000" flipH="1">
            <a:off x="2667788" y="1653953"/>
            <a:ext cx="336335" cy="909507"/>
          </a:xfrm>
          <a:prstGeom prst="bentConnector3">
            <a:avLst>
              <a:gd name="adj1" fmla="val -132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Conector angulado 35"/>
          <p:cNvCxnSpPr>
            <a:stCxn id="11" idx="7"/>
            <a:endCxn id="13" idx="0"/>
          </p:cNvCxnSpPr>
          <p:nvPr/>
        </p:nvCxnSpPr>
        <p:spPr>
          <a:xfrm rot="16200000" flipH="1">
            <a:off x="3963933" y="2176286"/>
            <a:ext cx="336335" cy="872950"/>
          </a:xfrm>
          <a:prstGeom prst="bentConnector3">
            <a:avLst>
              <a:gd name="adj1" fmla="val -485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Conector angulado 39"/>
          <p:cNvCxnSpPr>
            <a:stCxn id="13" idx="7"/>
            <a:endCxn id="15" idx="0"/>
          </p:cNvCxnSpPr>
          <p:nvPr/>
        </p:nvCxnSpPr>
        <p:spPr>
          <a:xfrm rot="16200000" flipH="1">
            <a:off x="5250938" y="2671203"/>
            <a:ext cx="336335" cy="891228"/>
          </a:xfrm>
          <a:prstGeom prst="bentConnector3">
            <a:avLst>
              <a:gd name="adj1" fmla="val -131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Conector angulado 41"/>
          <p:cNvCxnSpPr>
            <a:stCxn id="15" idx="7"/>
            <a:endCxn id="17" idx="0"/>
          </p:cNvCxnSpPr>
          <p:nvPr/>
        </p:nvCxnSpPr>
        <p:spPr>
          <a:xfrm rot="16200000" flipH="1">
            <a:off x="6547082" y="3175259"/>
            <a:ext cx="336335" cy="891228"/>
          </a:xfrm>
          <a:prstGeom prst="bentConnector3">
            <a:avLst>
              <a:gd name="adj1" fmla="val -132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Conector angulado 43"/>
          <p:cNvCxnSpPr>
            <a:stCxn id="17" idx="7"/>
            <a:endCxn id="33" idx="0"/>
          </p:cNvCxnSpPr>
          <p:nvPr/>
        </p:nvCxnSpPr>
        <p:spPr>
          <a:xfrm rot="16200000" flipH="1">
            <a:off x="7843226" y="3679315"/>
            <a:ext cx="336335" cy="891228"/>
          </a:xfrm>
          <a:prstGeom prst="bentConnector3">
            <a:avLst>
              <a:gd name="adj1" fmla="val -131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32" idx="4"/>
            <a:endCxn id="33" idx="4"/>
          </p:cNvCxnSpPr>
          <p:nvPr/>
        </p:nvCxnSpPr>
        <p:spPr>
          <a:xfrm rot="16200000" flipH="1">
            <a:off x="3056406" y="37772"/>
            <a:ext cx="3024336" cy="7776864"/>
          </a:xfrm>
          <a:prstGeom prst="bentConnector3">
            <a:avLst>
              <a:gd name="adj1" fmla="val 128189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stCxn id="9" idx="4"/>
            <a:endCxn id="17" idx="4"/>
          </p:cNvCxnSpPr>
          <p:nvPr/>
        </p:nvCxnSpPr>
        <p:spPr>
          <a:xfrm rot="16200000" flipH="1">
            <a:off x="3560461" y="1333917"/>
            <a:ext cx="2016224" cy="5184577"/>
          </a:xfrm>
          <a:prstGeom prst="bentConnector3">
            <a:avLst>
              <a:gd name="adj1" fmla="val 146941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Retângulo 64"/>
          <p:cNvSpPr/>
          <p:nvPr/>
        </p:nvSpPr>
        <p:spPr>
          <a:xfrm>
            <a:off x="1009398" y="2948649"/>
            <a:ext cx="1956496" cy="579491"/>
          </a:xfrm>
          <a:prstGeom prst="rect">
            <a:avLst/>
          </a:prstGeom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</a:t>
            </a:r>
            <a:r>
              <a:rPr lang="pt-B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Huss</a:t>
            </a:r>
            <a:endParaRPr lang="pt-B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1369-1415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2323821" y="3404789"/>
            <a:ext cx="1956496" cy="811159"/>
          </a:xfrm>
          <a:prstGeom prst="rect">
            <a:avLst/>
          </a:prstGeom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Amos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Comenius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1592-1670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601686" y="3926203"/>
            <a:ext cx="1956496" cy="939532"/>
          </a:xfrm>
          <a:prstGeom prst="rect">
            <a:avLst/>
          </a:prstGeom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Jean-Jaques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Rousseau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1712-1778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-286745" y="2434027"/>
            <a:ext cx="1956496" cy="579491"/>
          </a:xfrm>
          <a:prstGeom prst="rect">
            <a:avLst/>
          </a:prstGeom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pt-B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Wycliffe</a:t>
            </a:r>
            <a:endParaRPr lang="pt-B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1320-1384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4886470" y="4409475"/>
            <a:ext cx="1956496" cy="814586"/>
          </a:xfrm>
          <a:prstGeom prst="rect">
            <a:avLst/>
          </a:prstGeom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</a:t>
            </a:r>
            <a:r>
              <a:rPr 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Henrich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Pestalozzi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1746-1827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6182614" y="4934316"/>
            <a:ext cx="1956496" cy="793801"/>
          </a:xfrm>
          <a:prstGeom prst="rect">
            <a:avLst/>
          </a:prstGeom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Hippolyte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Léon </a:t>
            </a:r>
            <a:r>
              <a:rPr lang="pt-B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Denizard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Rivail</a:t>
            </a:r>
            <a:endParaRPr lang="pt-B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1804-1869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etângulo 81"/>
          <p:cNvSpPr/>
          <p:nvPr/>
        </p:nvSpPr>
        <p:spPr>
          <a:xfrm>
            <a:off x="7478758" y="5438372"/>
            <a:ext cx="1956496" cy="579491"/>
          </a:xfrm>
          <a:prstGeom prst="rect">
            <a:avLst/>
          </a:prstGeom>
          <a:ln w="190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Léon Denis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1846-1927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70" grpId="0"/>
      <p:bldP spid="71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76099"/>
          <a:stretch/>
        </p:blipFill>
        <p:spPr>
          <a:xfrm>
            <a:off x="179512" y="1124744"/>
            <a:ext cx="8964488" cy="531531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do Tempo</a:t>
            </a:r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Allan Kardec: o professor e o codificador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D3FB-E362-4E6A-9B04-EF8A267FA57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12" r="51981"/>
          <a:stretch/>
        </p:blipFill>
        <p:spPr>
          <a:xfrm>
            <a:off x="-10874" y="1124744"/>
            <a:ext cx="9154874" cy="531531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82779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inha do tempo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72" r="26833"/>
          <a:stretch/>
        </p:blipFill>
        <p:spPr>
          <a:xfrm>
            <a:off x="0" y="1124744"/>
            <a:ext cx="9144000" cy="531531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51988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69" r="555"/>
          <a:stretch/>
        </p:blipFill>
        <p:spPr>
          <a:xfrm>
            <a:off x="-108520" y="1115180"/>
            <a:ext cx="9304510" cy="531531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370242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3105</TotalTime>
  <Words>185</Words>
  <Application>Microsoft Office PowerPoint</Application>
  <PresentationFormat>Apresentação na tela (4:3)</PresentationFormat>
  <Paragraphs>57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Fluxo</vt:lpstr>
      <vt:lpstr>Experiências anteriores</vt:lpstr>
      <vt:lpstr>Johann Heinrich Pestalozzi</vt:lpstr>
      <vt:lpstr>O plano maior</vt:lpstr>
      <vt:lpstr>Linha do Tempo</vt:lpstr>
      <vt:lpstr>Apresentação do PowerPoint</vt:lpstr>
      <vt:lpstr>Apresentação do PowerPoint</vt:lpstr>
      <vt:lpstr>Apresentação do PowerPoint</vt:lpstr>
    </vt:vector>
  </TitlesOfParts>
  <Company>Cesama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Adriano Genovez</cp:lastModifiedBy>
  <cp:revision>254</cp:revision>
  <dcterms:created xsi:type="dcterms:W3CDTF">2012-03-15T12:07:13Z</dcterms:created>
  <dcterms:modified xsi:type="dcterms:W3CDTF">2013-07-21T17:02:03Z</dcterms:modified>
</cp:coreProperties>
</file>